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70" r:id="rId12"/>
    <p:sldId id="273" r:id="rId13"/>
    <p:sldId id="274" r:id="rId14"/>
    <p:sldId id="266" r:id="rId15"/>
    <p:sldId id="268" r:id="rId16"/>
    <p:sldId id="271" r:id="rId17"/>
    <p:sldId id="267" r:id="rId18"/>
    <p:sldId id="269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F38CB-526E-49F8-8B6B-4301E3AC8C86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C4720-3F95-431E-83E5-8C5F84DC2B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143139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 средняя общеобразовательная школа №1 </a:t>
            </a:r>
            <a:b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углубленным изучением отдельных предметов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928934"/>
            <a:ext cx="7384334" cy="350046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Кашапова С С\Desktop\фото июнь\IMG_20190618_0922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76872"/>
            <a:ext cx="7488832" cy="410445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7143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357298"/>
            <a:ext cx="7715304" cy="50006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ocuments\АВГУСТОВСКАЯ КОНФЕРЕНЦИЯ 1\АВГУСТОВСКАЯ КОНФЕРЕНЦИЯ\Августовская конференция-2015 фото\DSC072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5429288" cy="292895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ocuments\АВГУСТОВСКАЯ КОНФЕРЕНЦИЯ 1\АВГУСТОВСКАЯ КОНФЕРЕНЦИЯ\Августовская конференция-2015 фото\DSC072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000504"/>
            <a:ext cx="4500594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АВГУСТОВСКАЯ КОНФЕРЕНЦИЯ 1\АВГУСТОВСКАЯ КОНФЕРЕНЦИЯ\Августовская конференция-2015 фото\DSC07182.JPG"/>
          <p:cNvPicPr/>
          <p:nvPr/>
        </p:nvPicPr>
        <p:blipFill>
          <a:blip r:embed="rId4" cstate="print"/>
          <a:srcRect l="17317" t="18857" r="8765" b="1143"/>
          <a:stretch>
            <a:fillRect/>
          </a:stretch>
        </p:blipFill>
        <p:spPr bwMode="auto">
          <a:xfrm>
            <a:off x="6072198" y="1357298"/>
            <a:ext cx="2847975" cy="172979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 июнь\IMG_20190618_092252.jpg"/>
          <p:cNvPicPr/>
          <p:nvPr/>
        </p:nvPicPr>
        <p:blipFill>
          <a:blip r:embed="rId5" cstate="print"/>
          <a:srcRect l="32549" t="25926" r="37467" b="39886"/>
          <a:stretch>
            <a:fillRect/>
          </a:stretch>
        </p:blipFill>
        <p:spPr bwMode="auto">
          <a:xfrm>
            <a:off x="1000100" y="4500570"/>
            <a:ext cx="2428892" cy="164307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00174"/>
            <a:ext cx="7715304" cy="49292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ocuments\АВГУСТОВСКАЯ КОНФЕРЕНЦИЯ 1\АВГУСТОВСКАЯ КОНФЕРЕНЦИЯ\Августовская конференция-2015 фото\DSC072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5357851" cy="300039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ocuments\АВГУСТОВСКАЯ КОНФЕРЕНЦИЯ 1\АВГУСТОВСКАЯ КОНФЕРЕНЦИЯ\Августовская конференция-2015 фото\DSC072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4071942"/>
            <a:ext cx="4643470" cy="250033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АВГУСТОВСКАЯ КОНФЕРЕНЦИЯ 1\АВГУСТОВСКАЯ КОНФЕРЕНЦИЯ\Августовская конференция-2015 фото\DSC072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643050"/>
            <a:ext cx="3357586" cy="185738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АВГУСТОВСКАЯ КОНФЕРЕНЦИЯ 1\АВГУСТОВСКАЯ КОНФЕРЕНЦИЯ\Августовская конференция-2015 фото\DSC072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714884"/>
            <a:ext cx="3071834" cy="17859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0001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86742" cy="45005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C:\Users\Кашапова С С\Desktop\Новые фото март\IMG_20190401_1009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57166"/>
            <a:ext cx="5940425" cy="33423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АВГУСТОВСКАЯ КОНФЕРЕНЦИЯ 1\АВГУСТОВСКАЯ КОНФЕРЕНЦИЯ\Августовская конференция-2015 фото\боевая 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357562"/>
            <a:ext cx="5214974" cy="32147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ocuments\АВГУСТОВСКАЯ КОНФЕРЕНЦИЯ 1\АВГУСТОВСКАЯ КОНФЕРЕНЦИЯ\Августовская конференция-2015 фото\DSC07354.JPG"/>
          <p:cNvPicPr/>
          <p:nvPr/>
        </p:nvPicPr>
        <p:blipFill>
          <a:blip r:embed="rId4" cstate="print"/>
          <a:srcRect l="42330"/>
          <a:stretch>
            <a:fillRect/>
          </a:stretch>
        </p:blipFill>
        <p:spPr bwMode="auto">
          <a:xfrm>
            <a:off x="6286512" y="3929066"/>
            <a:ext cx="2552700" cy="24840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9286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86742" cy="45005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Кашапова С С\Desktop\Новые фото март\IMG_20190401_1015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4357719" cy="228601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\IMG_20190401_1014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214686"/>
            <a:ext cx="5940425" cy="33423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Новые фото март\IMG_20190401_103150.jpg"/>
          <p:cNvPicPr/>
          <p:nvPr/>
        </p:nvPicPr>
        <p:blipFill>
          <a:blip r:embed="rId4" cstate="print"/>
          <a:srcRect b="6416"/>
          <a:stretch>
            <a:fillRect/>
          </a:stretch>
        </p:blipFill>
        <p:spPr bwMode="auto">
          <a:xfrm>
            <a:off x="714348" y="4071942"/>
            <a:ext cx="1785950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esktop\Новые фото март\IMG_20190401_10195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1214422"/>
            <a:ext cx="3250387" cy="1828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86742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Кашапова С С\Documents\АВГУСТОВСКАЯ КОНФЕРЕНЦИЯ 1\АВГУСТОВСКАЯ КОНФЕРЕНЦИЯ\Августовская конференция-2015 фото\DSC071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00504"/>
            <a:ext cx="4381500" cy="245850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АВГУСТОВСКАЯ КОНФЕРЕНЦИЯ 1\АВГУСТОВСКАЯ КОНФЕРЕНЦИЯ\Августовская конференция-2015 фото\DSC07166.JPG"/>
          <p:cNvPicPr/>
          <p:nvPr/>
        </p:nvPicPr>
        <p:blipFill>
          <a:blip r:embed="rId3" cstate="print"/>
          <a:srcRect l="3367" r="11652"/>
          <a:stretch>
            <a:fillRect/>
          </a:stretch>
        </p:blipFill>
        <p:spPr bwMode="auto">
          <a:xfrm>
            <a:off x="3714744" y="1071546"/>
            <a:ext cx="5048250" cy="33337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АВГУСТОВСКАЯ КОНФЕРЕНЦИЯ 1\АВГУСТОВСКАЯ КОНФЕРЕНЦИЯ\Августовская конференция-2015 фото\DSC071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571612"/>
            <a:ext cx="3695700" cy="207369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ocuments\АВГУСТОВСКАЯ КОНФЕРЕНЦИЯ 1\АВГУСТОВСКАЯ КОНФЕРЕНЦИЯ\Августовская конференция-2015 фото\DSC0723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286256"/>
            <a:ext cx="3600450" cy="202025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ocuments\АВГУСТОВСКАЯ КОНФЕРЕНЦИЯ 1\АВГУСТОВСКАЯ КОНФЕРЕНЦИЯ\Августовская конференция-2015 фото\DSC07440.JPG"/>
          <p:cNvPicPr/>
          <p:nvPr/>
        </p:nvPicPr>
        <p:blipFill>
          <a:blip r:embed="rId6" cstate="print"/>
          <a:srcRect l="24422" t="12829" r="14504"/>
          <a:stretch>
            <a:fillRect/>
          </a:stretch>
        </p:blipFill>
        <p:spPr bwMode="auto">
          <a:xfrm>
            <a:off x="3357554" y="3571876"/>
            <a:ext cx="207170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7786742" cy="51435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Кашапова С С\Documents\АВГУСТОВСКАЯ КОНФЕРЕНЦИЯ 1\АВГУСТОВСКАЯ КОНФЕРЕНЦИЯ\Августовская конференция-2015 фото\DSC07174.JPG"/>
          <p:cNvPicPr/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571736" y="1285860"/>
            <a:ext cx="5940425" cy="33332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 июнь\IMG_20190618_0843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86256"/>
            <a:ext cx="4214842" cy="221457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АВГУСТОВСКАЯ КОНФЕРЕНЦИЯ 1\АВГУСТОВСКАЯ КОНФЕРЕНЦИЯ\Августовская конференция-2015 фото\DSC07456.JPG"/>
          <p:cNvPicPr/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42910" y="4357694"/>
            <a:ext cx="3500462" cy="214314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ocuments\АВГУСТОВСКАЯ КОНФЕРЕНЦИЯ 1\АВГУСТОВСКАЯ КОНФЕРЕНЦИЯ\Августовская конференция-2015 фото\DSC07176.JPG"/>
          <p:cNvPicPr/>
          <p:nvPr/>
        </p:nvPicPr>
        <p:blipFill>
          <a:blip r:embed="rId5" cstate="print"/>
          <a:srcRect l="4329" t="10571"/>
          <a:stretch>
            <a:fillRect/>
          </a:stretch>
        </p:blipFill>
        <p:spPr bwMode="auto">
          <a:xfrm>
            <a:off x="571472" y="1571612"/>
            <a:ext cx="3468054" cy="18192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428736"/>
            <a:ext cx="7786742" cy="49292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MG_0095"/>
          <p:cNvPicPr/>
          <p:nvPr/>
        </p:nvPicPr>
        <p:blipFill>
          <a:blip r:embed="rId2" cstate="print"/>
          <a:srcRect l="9905" r="8726"/>
          <a:stretch>
            <a:fillRect/>
          </a:stretch>
        </p:blipFill>
        <p:spPr bwMode="auto">
          <a:xfrm>
            <a:off x="642910" y="1142984"/>
            <a:ext cx="4572032" cy="335758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SDC13436"/>
          <p:cNvPicPr/>
          <p:nvPr/>
        </p:nvPicPr>
        <p:blipFill>
          <a:blip r:embed="rId3" cstate="print"/>
          <a:srcRect l="11069" r="12214"/>
          <a:stretch>
            <a:fillRect/>
          </a:stretch>
        </p:blipFill>
        <p:spPr bwMode="auto">
          <a:xfrm>
            <a:off x="5857884" y="928670"/>
            <a:ext cx="2928958" cy="27860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фотографии\Фотки архив\ФОТО1 106.jpg"/>
          <p:cNvPicPr/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929190" y="3857628"/>
            <a:ext cx="3800480" cy="264320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апрель фото\фото апрель\афганский ветер.jpg"/>
          <p:cNvPicPr/>
          <p:nvPr/>
        </p:nvPicPr>
        <p:blipFill>
          <a:blip r:embed="rId5" cstate="print">
            <a:lum bright="10000" contrast="20000"/>
          </a:blip>
          <a:srcRect t="19017" r="5719" b="6410"/>
          <a:stretch>
            <a:fillRect/>
          </a:stretch>
        </p:blipFill>
        <p:spPr bwMode="auto">
          <a:xfrm>
            <a:off x="928662" y="4286256"/>
            <a:ext cx="3524250" cy="209177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7786742" cy="49292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ocuments\фотографии\чернобыльцы\20170211-0003.jpeg"/>
          <p:cNvPicPr/>
          <p:nvPr/>
        </p:nvPicPr>
        <p:blipFill>
          <a:blip r:embed="rId2" cstate="print"/>
          <a:srcRect t="19234" r="9888" b="21782"/>
          <a:stretch>
            <a:fillRect/>
          </a:stretch>
        </p:blipFill>
        <p:spPr bwMode="auto">
          <a:xfrm>
            <a:off x="3214678" y="3643314"/>
            <a:ext cx="5572164" cy="29146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ocuments\фотографии\чернобыльцы\20170211-0006.jpeg"/>
          <p:cNvPicPr/>
          <p:nvPr/>
        </p:nvPicPr>
        <p:blipFill>
          <a:blip r:embed="rId3" cstate="print"/>
          <a:srcRect l="9380" t="22863" r="23276" b="4487"/>
          <a:stretch>
            <a:fillRect/>
          </a:stretch>
        </p:blipFill>
        <p:spPr bwMode="auto">
          <a:xfrm>
            <a:off x="571472" y="1142984"/>
            <a:ext cx="4000528" cy="323849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фотографии\фото весна 2017\урок мужества Афган.jpeg"/>
          <p:cNvPicPr/>
          <p:nvPr/>
        </p:nvPicPr>
        <p:blipFill>
          <a:blip r:embed="rId4" cstate="print"/>
          <a:srcRect l="10422" t="19444" b="12821"/>
          <a:stretch>
            <a:fillRect/>
          </a:stretch>
        </p:blipFill>
        <p:spPr bwMode="auto">
          <a:xfrm>
            <a:off x="5000628" y="1071546"/>
            <a:ext cx="3657466" cy="214314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7143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357298"/>
            <a:ext cx="7858180" cy="50006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волебол 9кл. 2017 год\фото на сайт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3555995" cy="245360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esktop\фотографии\IMG_20181101_111925.jpg"/>
          <p:cNvPicPr/>
          <p:nvPr/>
        </p:nvPicPr>
        <p:blipFill>
          <a:blip r:embed="rId3" cstate="print"/>
          <a:srcRect l="20555" t="8428" b="11506"/>
          <a:stretch>
            <a:fillRect/>
          </a:stretch>
        </p:blipFill>
        <p:spPr bwMode="auto">
          <a:xfrm>
            <a:off x="5072066" y="3286124"/>
            <a:ext cx="3589376" cy="271464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фото декабрь 2018\IMG_20181227_100845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3714752"/>
            <a:ext cx="3687977" cy="27667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графии\фото весна 2018\на сайт 18.0418\соревнования 26-27 апреля 20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857232"/>
            <a:ext cx="2669059" cy="200237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последние фото октябрь\IMG_20181031_121712.jpg"/>
          <p:cNvPicPr/>
          <p:nvPr/>
        </p:nvPicPr>
        <p:blipFill>
          <a:blip r:embed="rId6" cstate="print">
            <a:lum bright="10000" contrast="10000"/>
          </a:blip>
          <a:srcRect l="12356" b="18837"/>
          <a:stretch>
            <a:fillRect/>
          </a:stretch>
        </p:blipFill>
        <p:spPr bwMode="auto">
          <a:xfrm>
            <a:off x="3857620" y="1500174"/>
            <a:ext cx="2286016" cy="150019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7858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86742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C:\Users\Кашапова С С\Documents\фотографии\Экологический субботник 12 сентября\DSC0768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5940425" cy="333364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фотографии\Экологический субботник 12 сентября\DSC077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142984"/>
            <a:ext cx="3571900" cy="1857388"/>
          </a:xfrm>
          <a:prstGeom prst="rect">
            <a:avLst/>
          </a:prstGeom>
          <a:solidFill>
            <a:schemeClr val="accent2"/>
          </a:solidFill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ocuments\фотографии\Экологический субботник 12 сентября\DSC0769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500570"/>
            <a:ext cx="4357718" cy="200026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esktop\фотографии\октябрь 2018\IMG_20181018_090643_BURST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429000"/>
            <a:ext cx="3214710" cy="27860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7858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7786742" cy="47863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субботник 2018\субботник 14.04.2018\IMG_20180414_0827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571612"/>
            <a:ext cx="2741930" cy="205763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esktop\фотографии\субботник 2018\субботник 14.04.2018\IMG_20180413_0821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571612"/>
            <a:ext cx="3106357" cy="23311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апрель фото\IMG_20190420_100645.jpg"/>
          <p:cNvPicPr/>
          <p:nvPr/>
        </p:nvPicPr>
        <p:blipFill>
          <a:blip r:embed="rId4" cstate="print"/>
          <a:srcRect b="11481"/>
          <a:stretch>
            <a:fillRect/>
          </a:stretch>
        </p:blipFill>
        <p:spPr bwMode="auto">
          <a:xfrm>
            <a:off x="4500562" y="3929066"/>
            <a:ext cx="4239893" cy="210584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графии\апрель фото\фото апрель\IMG_20190411_11074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286256"/>
            <a:ext cx="3805881" cy="2140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фтот 2017 осень\уборка с родителями весной\TMaxJmnB13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2214554"/>
            <a:ext cx="2849330" cy="21369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8572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7786742" cy="47149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фото весна 2018\на сайт 18.0418\чистый четверг.jpg"/>
          <p:cNvPicPr/>
          <p:nvPr/>
        </p:nvPicPr>
        <p:blipFill>
          <a:blip r:embed="rId2" cstate="print"/>
          <a:srcRect b="16471"/>
          <a:stretch>
            <a:fillRect/>
          </a:stretch>
        </p:blipFill>
        <p:spPr bwMode="auto">
          <a:xfrm>
            <a:off x="5214942" y="4214818"/>
            <a:ext cx="3589123" cy="225008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esktop\фотографии\октябрь 2018\IMG_20181018_0908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3935112" cy="295218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апрель фото\IMG_20190420_1053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1214422"/>
            <a:ext cx="4855297" cy="273007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графии\апрель фото\IMG_20190420_10595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4500570"/>
            <a:ext cx="3465555" cy="194863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 июнь\IMG_20190618_09035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000372"/>
            <a:ext cx="3143288" cy="176854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7858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357298"/>
            <a:ext cx="7858180" cy="50006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Кашапова С С\Desktop\фото июнь\IMG_20190618_091002_BURST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5940425" cy="33423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фотографии\Экологический субботник 12 сентября\DSC077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14818"/>
            <a:ext cx="3959225" cy="222156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ocuments\фотографии\патриотическое воспитание\субботник у памятника.JPG"/>
          <p:cNvPicPr/>
          <p:nvPr/>
        </p:nvPicPr>
        <p:blipFill>
          <a:blip r:embed="rId4" cstate="print"/>
          <a:srcRect l="14524" b="21480"/>
          <a:stretch>
            <a:fillRect/>
          </a:stretch>
        </p:blipFill>
        <p:spPr bwMode="auto">
          <a:xfrm>
            <a:off x="5715008" y="1357298"/>
            <a:ext cx="3000596" cy="192095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ocuments\фотографии\к семинару 2015\IMG_0820.JPG"/>
          <p:cNvPicPr/>
          <p:nvPr/>
        </p:nvPicPr>
        <p:blipFill>
          <a:blip r:embed="rId5" cstate="print"/>
          <a:srcRect l="13191" r="7637" b="32000"/>
          <a:stretch>
            <a:fillRect/>
          </a:stretch>
        </p:blipFill>
        <p:spPr bwMode="auto">
          <a:xfrm>
            <a:off x="357158" y="4000504"/>
            <a:ext cx="3643338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9286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7786742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 июнь\IMG_20190618_0908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5940425" cy="33423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esktop\фотографии\фтот 2017 осень\IMG_20171014_082529.jpg"/>
          <p:cNvPicPr/>
          <p:nvPr/>
        </p:nvPicPr>
        <p:blipFill>
          <a:blip r:embed="rId3" cstate="print"/>
          <a:srcRect b="15093"/>
          <a:stretch>
            <a:fillRect/>
          </a:stretch>
        </p:blipFill>
        <p:spPr bwMode="auto">
          <a:xfrm>
            <a:off x="5929322" y="1000108"/>
            <a:ext cx="2915180" cy="18573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фото последние\фото\субботник и Елабуга\IMG_1844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214818"/>
            <a:ext cx="3286148" cy="21483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E:\фото 2013 год\IMG_0700.jpg"/>
          <p:cNvPicPr/>
          <p:nvPr/>
        </p:nvPicPr>
        <p:blipFill>
          <a:blip r:embed="rId5" cstate="print"/>
          <a:srcRect r="5460" b="14752"/>
          <a:stretch>
            <a:fillRect/>
          </a:stretch>
        </p:blipFill>
        <p:spPr bwMode="auto">
          <a:xfrm>
            <a:off x="5572132" y="3143248"/>
            <a:ext cx="2928959" cy="164307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 последние\фото\субботник и Елабуга\IMG_1848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4714884"/>
            <a:ext cx="2786082" cy="18573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esktop\фотографии\субботник 2018\IMG_20180505_081851.jpg"/>
          <p:cNvPicPr/>
          <p:nvPr/>
        </p:nvPicPr>
        <p:blipFill>
          <a:blip r:embed="rId7" cstate="print"/>
          <a:srcRect b="6909"/>
          <a:stretch>
            <a:fillRect/>
          </a:stretch>
        </p:blipFill>
        <p:spPr bwMode="auto">
          <a:xfrm>
            <a:off x="6357950" y="5000636"/>
            <a:ext cx="2500330" cy="164307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9286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14488"/>
            <a:ext cx="7929618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субботник 2018\IMG_20180505_081327.jpg"/>
          <p:cNvPicPr/>
          <p:nvPr/>
        </p:nvPicPr>
        <p:blipFill>
          <a:blip r:embed="rId2" cstate="print">
            <a:lum bright="20000" contrast="20000"/>
          </a:blip>
          <a:srcRect t="13601" b="11966"/>
          <a:stretch>
            <a:fillRect/>
          </a:stretch>
        </p:blipFill>
        <p:spPr bwMode="auto">
          <a:xfrm>
            <a:off x="4286248" y="4071942"/>
            <a:ext cx="4429124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фото весна 2018\на сайт 18.0418\у памятника.jpg"/>
          <p:cNvPicPr/>
          <p:nvPr/>
        </p:nvPicPr>
        <p:blipFill>
          <a:blip r:embed="rId3" cstate="print"/>
          <a:srcRect b="25053"/>
          <a:stretch>
            <a:fillRect/>
          </a:stretch>
        </p:blipFill>
        <p:spPr bwMode="auto">
          <a:xfrm>
            <a:off x="571472" y="1428736"/>
            <a:ext cx="2833370" cy="282969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графии\Фото 2017 старые\20170506-0001.jpeg"/>
          <p:cNvPicPr/>
          <p:nvPr/>
        </p:nvPicPr>
        <p:blipFill>
          <a:blip r:embed="rId4" cstate="print"/>
          <a:srcRect b="22727"/>
          <a:stretch>
            <a:fillRect/>
          </a:stretch>
        </p:blipFill>
        <p:spPr bwMode="auto">
          <a:xfrm>
            <a:off x="4714876" y="1214422"/>
            <a:ext cx="4071966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субботник 2018\субботник 14.04.2018\P80414-100439.jpg"/>
          <p:cNvPicPr/>
          <p:nvPr/>
        </p:nvPicPr>
        <p:blipFill>
          <a:blip r:embed="rId5" cstate="print"/>
          <a:srcRect t="14583"/>
          <a:stretch>
            <a:fillRect/>
          </a:stretch>
        </p:blipFill>
        <p:spPr bwMode="auto">
          <a:xfrm>
            <a:off x="571472" y="4500570"/>
            <a:ext cx="3500462" cy="200026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esktop\фотографии\апрель фото\фото апрель\IMG_20190411_1017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3000372"/>
            <a:ext cx="3050461" cy="17152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9286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428736"/>
            <a:ext cx="7929618" cy="50006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ocuments\фотографии\чернобыльцы\20170206-0002.jpeg"/>
          <p:cNvPicPr/>
          <p:nvPr/>
        </p:nvPicPr>
        <p:blipFill>
          <a:blip r:embed="rId2" cstate="print"/>
          <a:srcRect t="5556" r="13255" b="18803"/>
          <a:stretch>
            <a:fillRect/>
          </a:stretch>
        </p:blipFill>
        <p:spPr bwMode="auto">
          <a:xfrm>
            <a:off x="642910" y="1357298"/>
            <a:ext cx="5153025" cy="33718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esktop\фотографии\субботник 2018\IMG_20180418_081944.jpg"/>
          <p:cNvPicPr/>
          <p:nvPr/>
        </p:nvPicPr>
        <p:blipFill>
          <a:blip r:embed="rId3" cstate="print"/>
          <a:srcRect t="11933" r="8352"/>
          <a:stretch>
            <a:fillRect/>
          </a:stretch>
        </p:blipFill>
        <p:spPr bwMode="auto">
          <a:xfrm>
            <a:off x="6000760" y="1357298"/>
            <a:ext cx="2743104" cy="197523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esktop\фотографии\на сайт все\На сайт январь\вахта памяти.jpg"/>
          <p:cNvPicPr/>
          <p:nvPr/>
        </p:nvPicPr>
        <p:blipFill>
          <a:blip r:embed="rId4" cstate="print"/>
          <a:srcRect t="18564" b="21217"/>
          <a:stretch>
            <a:fillRect/>
          </a:stretch>
        </p:blipFill>
        <p:spPr bwMode="auto">
          <a:xfrm>
            <a:off x="500034" y="4357694"/>
            <a:ext cx="2928958" cy="200026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аллея 31.01.19\IMG-20190131-WA0009.jpg"/>
          <p:cNvPicPr/>
          <p:nvPr/>
        </p:nvPicPr>
        <p:blipFill>
          <a:blip r:embed="rId5"/>
          <a:srcRect t="30109" b="14509"/>
          <a:stretch>
            <a:fillRect/>
          </a:stretch>
        </p:blipFill>
        <p:spPr bwMode="auto">
          <a:xfrm>
            <a:off x="5643570" y="3500438"/>
            <a:ext cx="3200400" cy="235979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Рисунок 8" descr="C:\Users\Кашапова С С\Desktop\фотографии\Фото 2017 старые\20170506-0006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4500570"/>
            <a:ext cx="2823004" cy="212060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7858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428736"/>
            <a:ext cx="7786742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Фото 2017 старые\20170509-0002.jpeg"/>
          <p:cNvPicPr/>
          <p:nvPr/>
        </p:nvPicPr>
        <p:blipFill>
          <a:blip r:embed="rId2" cstate="print"/>
          <a:srcRect t="19345"/>
          <a:stretch>
            <a:fillRect/>
          </a:stretch>
        </p:blipFill>
        <p:spPr bwMode="auto">
          <a:xfrm>
            <a:off x="4714876" y="4357694"/>
            <a:ext cx="4000528" cy="214314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esktop\фотографии\Фото 2017 старые\20170509-0001.jpeg"/>
          <p:cNvPicPr/>
          <p:nvPr/>
        </p:nvPicPr>
        <p:blipFill>
          <a:blip r:embed="rId3" cstate="print"/>
          <a:srcRect b="11739"/>
          <a:stretch>
            <a:fillRect/>
          </a:stretch>
        </p:blipFill>
        <p:spPr bwMode="auto">
          <a:xfrm>
            <a:off x="500034" y="1142984"/>
            <a:ext cx="4500594" cy="27860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 descr="C:\Users\Кашапова С С\Documents\фотографии\возложение\SDC144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214422"/>
            <a:ext cx="3510716" cy="229154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C:\Users\Кашапова С С\Documents\фотографии\возложение\SDC14440.JPG"/>
          <p:cNvPicPr/>
          <p:nvPr/>
        </p:nvPicPr>
        <p:blipFill>
          <a:blip r:embed="rId5" cstate="print"/>
          <a:srcRect b="12188"/>
          <a:stretch>
            <a:fillRect/>
          </a:stretch>
        </p:blipFill>
        <p:spPr bwMode="auto">
          <a:xfrm>
            <a:off x="714348" y="4071942"/>
            <a:ext cx="3906266" cy="250033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C:\Users\Кашапова С С\Desktop\фотографии\Фото 2017 старые\20170509-0005.jpeg"/>
          <p:cNvPicPr/>
          <p:nvPr/>
        </p:nvPicPr>
        <p:blipFill>
          <a:blip r:embed="rId6" cstate="print"/>
          <a:srcRect l="21292"/>
          <a:stretch>
            <a:fillRect/>
          </a:stretch>
        </p:blipFill>
        <p:spPr bwMode="auto">
          <a:xfrm>
            <a:off x="2928926" y="2214554"/>
            <a:ext cx="2579853" cy="245899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857255"/>
          </a:xfrm>
        </p:spPr>
        <p:txBody>
          <a:bodyPr>
            <a:normAutofit fontScale="90000"/>
          </a:bodyPr>
          <a:lstStyle/>
          <a:p>
            <a:pPr algn="l"/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Гремят истории колокола,</a:t>
            </a:r>
            <a:b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Взывая к памяти нашей.                                                       </a:t>
            </a:r>
            <a:b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 них набаты</a:t>
            </a:r>
            <a:b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Жестоких битв и  солдатские даты…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428736"/>
            <a:ext cx="7858180" cy="50720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Кашапова С С\Desktop\фотографии\фото февраль\IMG_20190215_101528_HDR.jpg"/>
          <p:cNvPicPr/>
          <p:nvPr/>
        </p:nvPicPr>
        <p:blipFill>
          <a:blip r:embed="rId2" cstate="print"/>
          <a:srcRect b="18560"/>
          <a:stretch>
            <a:fillRect/>
          </a:stretch>
        </p:blipFill>
        <p:spPr bwMode="auto">
          <a:xfrm>
            <a:off x="642910" y="1428736"/>
            <a:ext cx="4379955" cy="267602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Рисунок 4" descr="C:\Users\Кашапова С С\Documents\фотографии\чернобыльцы\чернобыль митинг\20170426-0006.jpeg"/>
          <p:cNvPicPr/>
          <p:nvPr/>
        </p:nvPicPr>
        <p:blipFill>
          <a:blip r:embed="rId3" cstate="print"/>
          <a:srcRect t="9141" b="16344"/>
          <a:stretch>
            <a:fillRect/>
          </a:stretch>
        </p:blipFill>
        <p:spPr bwMode="auto">
          <a:xfrm>
            <a:off x="2571736" y="3786190"/>
            <a:ext cx="4973080" cy="277855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6" name="Picture 2" descr="C:\Users\Кашапова С С\Documents\фотографии\патриотическое воспитание\Боевое братство\памятник митинг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285860"/>
            <a:ext cx="3238496" cy="2153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286256"/>
            <a:ext cx="1721706" cy="235745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F:\грамота Боевое братство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30" y="3500438"/>
            <a:ext cx="185738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Кашапова С С\Documents\фотографии\патриотическое воспитание\Боевое братство\эмблема боевое братство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6" y="214290"/>
            <a:ext cx="12858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13</Words>
  <Application>Microsoft Office PowerPoint</Application>
  <PresentationFormat>Экран (4:3)</PresentationFormat>
  <Paragraphs>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Муниципальное общеобразовательное учреждение средняя общеобразовательная школа №1  с углубленным изучением отдельных предметов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Гремят истории колокола, Взывая к памяти нашей.                                                        И в них набаты Жестоких битв и  солдатские даты…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республиканского конкурса  «Красивая школа – 2019»  Номинация  «От красивой школы к красивому городу»</dc:title>
  <dc:creator>Кашапова С С</dc:creator>
  <cp:lastModifiedBy>Марат Кашапов</cp:lastModifiedBy>
  <cp:revision>54</cp:revision>
  <dcterms:created xsi:type="dcterms:W3CDTF">2019-06-21T05:20:43Z</dcterms:created>
  <dcterms:modified xsi:type="dcterms:W3CDTF">2020-04-17T18:08:41Z</dcterms:modified>
</cp:coreProperties>
</file>